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7562850"/>
  <p:notesSz cx="10693400" cy="75628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8080"/>
    <a:srgbClr val="009999"/>
    <a:srgbClr val="A20051"/>
    <a:srgbClr val="FFFFFF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5" autoAdjust="0"/>
    <p:restoredTop sz="95373" autoAdjust="0"/>
  </p:normalViewPr>
  <p:slideViewPr>
    <p:cSldViewPr>
      <p:cViewPr varScale="1">
        <p:scale>
          <a:sx n="77" d="100"/>
          <a:sy n="77" d="100"/>
        </p:scale>
        <p:origin x="1308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20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D8FD196-D800-4D57-9602-24677E64EB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1A2DE44-A06D-4659-A793-891345049C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38CD9-9683-41AC-8DF0-046FBDAE496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1D2E71B-618A-4CD9-AA64-76B8D2B4F3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53AB24-A358-40E4-8600-DB9404E70E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C8E95-8194-4C30-9070-8BF74CE23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87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60862-422A-4612-A902-4D81761D0C48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3D8E9-BC31-42FB-9183-3D2D45BB5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543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28433" y="2574227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162425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1462" y="581025"/>
            <a:ext cx="10150475" cy="682625"/>
          </a:xfrm>
          <a:prstGeom prst="rect">
            <a:avLst/>
          </a:prstGeom>
        </p:spPr>
        <p:txBody>
          <a:bodyPr lIns="0" tIns="0" rIns="0" bIns="0"/>
          <a:lstStyle>
            <a:lvl1pPr>
              <a:defRPr sz="4300" b="1" i="0">
                <a:solidFill>
                  <a:schemeClr val="bg1"/>
                </a:solidFill>
                <a:latin typeface="Microsoft JhengHei"/>
                <a:cs typeface="Microsoft JhengHe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0449" y="109753"/>
            <a:ext cx="10419715" cy="1376680"/>
          </a:xfrm>
          <a:custGeom>
            <a:avLst/>
            <a:gdLst/>
            <a:ahLst/>
            <a:cxnLst/>
            <a:rect l="l" t="t" r="r" b="b"/>
            <a:pathLst>
              <a:path w="10419715" h="1376680">
                <a:moveTo>
                  <a:pt x="10419676" y="1376616"/>
                </a:moveTo>
                <a:lnTo>
                  <a:pt x="0" y="1376616"/>
                </a:lnTo>
                <a:lnTo>
                  <a:pt x="0" y="0"/>
                </a:lnTo>
                <a:lnTo>
                  <a:pt x="10419676" y="0"/>
                </a:lnTo>
                <a:lnTo>
                  <a:pt x="10419676" y="1376616"/>
                </a:lnTo>
                <a:close/>
              </a:path>
            </a:pathLst>
          </a:custGeom>
          <a:solidFill>
            <a:srgbClr val="00808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dirty="0">
              <a:highlight>
                <a:srgbClr val="009999"/>
              </a:highlight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7281367" y="6107188"/>
            <a:ext cx="2983230" cy="1242695"/>
          </a:xfrm>
          <a:custGeom>
            <a:avLst/>
            <a:gdLst/>
            <a:ahLst/>
            <a:cxnLst/>
            <a:rect l="l" t="t" r="r" b="b"/>
            <a:pathLst>
              <a:path w="2983229" h="1242695">
                <a:moveTo>
                  <a:pt x="2983115" y="0"/>
                </a:moveTo>
                <a:lnTo>
                  <a:pt x="0" y="0"/>
                </a:lnTo>
                <a:lnTo>
                  <a:pt x="0" y="1242631"/>
                </a:lnTo>
                <a:lnTo>
                  <a:pt x="2983115" y="1242631"/>
                </a:lnTo>
                <a:lnTo>
                  <a:pt x="2983115" y="0"/>
                </a:lnTo>
                <a:close/>
              </a:path>
            </a:pathLst>
          </a:custGeom>
          <a:ln w="38100">
            <a:solidFill>
              <a:srgbClr val="0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A20051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7281367" y="5545433"/>
            <a:ext cx="2983230" cy="327660"/>
          </a:xfrm>
          <a:custGeom>
            <a:avLst/>
            <a:gdLst/>
            <a:ahLst/>
            <a:cxnLst/>
            <a:rect l="l" t="t" r="r" b="b"/>
            <a:pathLst>
              <a:path w="2983229" h="327660">
                <a:moveTo>
                  <a:pt x="2983115" y="0"/>
                </a:moveTo>
                <a:lnTo>
                  <a:pt x="0" y="0"/>
                </a:lnTo>
                <a:lnTo>
                  <a:pt x="0" y="327418"/>
                </a:lnTo>
                <a:lnTo>
                  <a:pt x="2983115" y="327418"/>
                </a:lnTo>
                <a:lnTo>
                  <a:pt x="2983115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281367" y="5545433"/>
            <a:ext cx="2983230" cy="327660"/>
          </a:xfrm>
          <a:custGeom>
            <a:avLst/>
            <a:gdLst/>
            <a:ahLst/>
            <a:cxnLst/>
            <a:rect l="l" t="t" r="r" b="b"/>
            <a:pathLst>
              <a:path w="2983229" h="327660">
                <a:moveTo>
                  <a:pt x="2983115" y="0"/>
                </a:moveTo>
                <a:lnTo>
                  <a:pt x="0" y="0"/>
                </a:lnTo>
                <a:lnTo>
                  <a:pt x="0" y="327418"/>
                </a:lnTo>
                <a:lnTo>
                  <a:pt x="2983115" y="327418"/>
                </a:lnTo>
                <a:lnTo>
                  <a:pt x="2983115" y="0"/>
                </a:lnTo>
                <a:close/>
              </a:path>
            </a:pathLst>
          </a:custGeom>
          <a:solidFill>
            <a:srgbClr val="008080"/>
          </a:solidFill>
          <a:ln>
            <a:solidFill>
              <a:srgbClr val="006666"/>
            </a:solidFill>
          </a:ln>
        </p:spPr>
        <p:txBody>
          <a:bodyPr wrap="square" lIns="0" tIns="0" rIns="0" bIns="0" rtlCol="0" anchor="ctr"/>
          <a:lstStyle/>
          <a:p>
            <a:pPr lvl="0" algn="ctr"/>
            <a:endParaRPr sz="12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BB70CC5E-1259-4791-A92C-D379D5628368}"/>
              </a:ext>
            </a:extLst>
          </p:cNvPr>
          <p:cNvSpPr/>
          <p:nvPr userDrawn="1"/>
        </p:nvSpPr>
        <p:spPr>
          <a:xfrm>
            <a:off x="5858929" y="184213"/>
            <a:ext cx="4622800" cy="1228090"/>
          </a:xfrm>
          <a:custGeom>
            <a:avLst/>
            <a:gdLst/>
            <a:ahLst/>
            <a:cxnLst/>
            <a:rect l="l" t="t" r="r" b="b"/>
            <a:pathLst>
              <a:path w="4622800" h="1228090">
                <a:moveTo>
                  <a:pt x="4622800" y="1227670"/>
                </a:moveTo>
                <a:lnTo>
                  <a:pt x="0" y="1227670"/>
                </a:lnTo>
                <a:lnTo>
                  <a:pt x="0" y="0"/>
                </a:lnTo>
                <a:lnTo>
                  <a:pt x="4622800" y="0"/>
                </a:lnTo>
                <a:lnTo>
                  <a:pt x="4622800" y="12276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100">
              <a:solidFill>
                <a:srgbClr val="0066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F9991705-6941-431D-AC1D-4FF5CCDFF88D}"/>
              </a:ext>
            </a:extLst>
          </p:cNvPr>
          <p:cNvSpPr txBox="1"/>
          <p:nvPr userDrawn="1"/>
        </p:nvSpPr>
        <p:spPr>
          <a:xfrm>
            <a:off x="6601187" y="420064"/>
            <a:ext cx="3138283" cy="75405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ja-JP" altLang="en-US" sz="4800" b="1" spc="55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送付用荷札</a:t>
            </a:r>
            <a:endParaRPr sz="4800" dirty="0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14" name="object 26">
            <a:extLst>
              <a:ext uri="{FF2B5EF4-FFF2-40B4-BE49-F238E27FC236}">
                <a16:creationId xmlns:a16="http://schemas.microsoft.com/office/drawing/2014/main" id="{7CD6A8D6-2417-42EA-8F2A-269055A51430}"/>
              </a:ext>
            </a:extLst>
          </p:cNvPr>
          <p:cNvSpPr txBox="1">
            <a:spLocks/>
          </p:cNvSpPr>
          <p:nvPr userDrawn="1"/>
        </p:nvSpPr>
        <p:spPr>
          <a:xfrm>
            <a:off x="254504" y="446012"/>
            <a:ext cx="5587122" cy="72199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10"/>
              </a:spcBef>
              <a:tabLst>
                <a:tab pos="5721985" algn="l"/>
              </a:tabLst>
            </a:pPr>
            <a:r>
              <a:rPr kumimoji="0" lang="ja-JP" altLang="en-US" sz="2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日本組織培養学会第</a:t>
            </a:r>
            <a:r>
              <a:rPr kumimoji="0" lang="en-US" altLang="ja-JP" sz="2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96</a:t>
            </a:r>
            <a:r>
              <a:rPr kumimoji="0" lang="ja-JP" altLang="en-US" sz="2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回大会</a:t>
            </a:r>
            <a:br>
              <a:rPr kumimoji="0" lang="ja-JP" altLang="en-US" sz="2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会期：</a:t>
            </a:r>
            <a:r>
              <a:rPr kumimoji="0" lang="en-US" altLang="ja-JP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0" lang="ja-JP" altLang="en-US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0" lang="en-US" altLang="ja-JP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0" lang="ja-JP" altLang="en-US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0" lang="en-US" altLang="ja-JP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kumimoji="0" lang="ja-JP" altLang="en-US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kumimoji="0" lang="en-US" altLang="ja-JP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0" lang="ja-JP" altLang="en-US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0" lang="en-US" altLang="ja-JP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0" lang="ja-JP" altLang="en-US" sz="1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0" lang="en-US" altLang="ja-JP" sz="1400" b="1" kern="0" spc="40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E733290F-7E54-4391-93E7-81EF75B66423}"/>
              </a:ext>
            </a:extLst>
          </p:cNvPr>
          <p:cNvSpPr/>
          <p:nvPr userDrawn="1"/>
        </p:nvSpPr>
        <p:spPr>
          <a:xfrm>
            <a:off x="2107209" y="3131662"/>
            <a:ext cx="8374519" cy="643535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11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3C0AB54B-2309-48A4-A73B-241DDF448574}"/>
              </a:ext>
            </a:extLst>
          </p:cNvPr>
          <p:cNvSpPr/>
          <p:nvPr userDrawn="1"/>
        </p:nvSpPr>
        <p:spPr>
          <a:xfrm>
            <a:off x="140449" y="3131663"/>
            <a:ext cx="1968335" cy="635000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8080"/>
          </a:solidFill>
          <a:ln>
            <a:solidFill>
              <a:srgbClr val="006666"/>
            </a:solidFill>
          </a:ln>
        </p:spPr>
        <p:txBody>
          <a:bodyPr wrap="square" lIns="0" tIns="0" rIns="0" bIns="0" rtlCol="0" anchor="ctr"/>
          <a:lstStyle/>
          <a:p>
            <a:pPr lvl="0"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電話番号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（当日連絡の取れる番号）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349D4C5A-D3DF-49C3-9560-3FEC301B67E6}"/>
              </a:ext>
            </a:extLst>
          </p:cNvPr>
          <p:cNvSpPr/>
          <p:nvPr userDrawn="1"/>
        </p:nvSpPr>
        <p:spPr>
          <a:xfrm>
            <a:off x="2117850" y="4655663"/>
            <a:ext cx="8363878" cy="633600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11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object 14">
            <a:extLst>
              <a:ext uri="{FF2B5EF4-FFF2-40B4-BE49-F238E27FC236}">
                <a16:creationId xmlns:a16="http://schemas.microsoft.com/office/drawing/2014/main" id="{92762481-7B39-4273-9924-CDD258808120}"/>
              </a:ext>
            </a:extLst>
          </p:cNvPr>
          <p:cNvSpPr/>
          <p:nvPr userDrawn="1"/>
        </p:nvSpPr>
        <p:spPr>
          <a:xfrm>
            <a:off x="148171" y="4641119"/>
            <a:ext cx="1975090" cy="634519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8080"/>
          </a:solidFill>
          <a:ln>
            <a:solidFill>
              <a:srgbClr val="006666"/>
            </a:solidFill>
          </a:ln>
        </p:spPr>
        <p:txBody>
          <a:bodyPr wrap="square" lIns="0" tIns="0" rIns="0" bIns="0" rtlCol="0" anchor="ctr"/>
          <a:lstStyle/>
          <a:p>
            <a:pPr lvl="0"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その他連絡事項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object 9">
            <a:extLst>
              <a:ext uri="{FF2B5EF4-FFF2-40B4-BE49-F238E27FC236}">
                <a16:creationId xmlns:a16="http://schemas.microsoft.com/office/drawing/2014/main" id="{2E8C360B-6B89-4DCE-83A0-486202F9C664}"/>
              </a:ext>
            </a:extLst>
          </p:cNvPr>
          <p:cNvSpPr/>
          <p:nvPr userDrawn="1"/>
        </p:nvSpPr>
        <p:spPr>
          <a:xfrm>
            <a:off x="2107307" y="1647825"/>
            <a:ext cx="8374422" cy="633600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id="{0B83D018-80C1-4F04-B574-BB86F96BB331}"/>
              </a:ext>
            </a:extLst>
          </p:cNvPr>
          <p:cNvSpPr/>
          <p:nvPr userDrawn="1"/>
        </p:nvSpPr>
        <p:spPr>
          <a:xfrm>
            <a:off x="140449" y="1647825"/>
            <a:ext cx="1968335" cy="635000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8080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御社名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object 9">
            <a:extLst>
              <a:ext uri="{FF2B5EF4-FFF2-40B4-BE49-F238E27FC236}">
                <a16:creationId xmlns:a16="http://schemas.microsoft.com/office/drawing/2014/main" id="{A321B141-7BEC-4DC6-B3DD-C2A35073B490}"/>
              </a:ext>
            </a:extLst>
          </p:cNvPr>
          <p:cNvSpPr/>
          <p:nvPr userDrawn="1"/>
        </p:nvSpPr>
        <p:spPr>
          <a:xfrm>
            <a:off x="2107307" y="2368273"/>
            <a:ext cx="4001393" cy="633600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object 10">
            <a:extLst>
              <a:ext uri="{FF2B5EF4-FFF2-40B4-BE49-F238E27FC236}">
                <a16:creationId xmlns:a16="http://schemas.microsoft.com/office/drawing/2014/main" id="{716BAD79-EE74-49EC-ABCA-2EE92648DE3A}"/>
              </a:ext>
            </a:extLst>
          </p:cNvPr>
          <p:cNvSpPr/>
          <p:nvPr userDrawn="1"/>
        </p:nvSpPr>
        <p:spPr>
          <a:xfrm>
            <a:off x="140449" y="2368273"/>
            <a:ext cx="1968335" cy="635000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8080"/>
          </a:solidFill>
          <a:ln>
            <a:solidFill>
              <a:srgbClr val="006666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ご所属先名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object 9">
            <a:extLst>
              <a:ext uri="{FF2B5EF4-FFF2-40B4-BE49-F238E27FC236}">
                <a16:creationId xmlns:a16="http://schemas.microsoft.com/office/drawing/2014/main" id="{9DC00066-9EFA-4DF6-89DB-FB362FB9EC32}"/>
              </a:ext>
            </a:extLst>
          </p:cNvPr>
          <p:cNvSpPr/>
          <p:nvPr userDrawn="1"/>
        </p:nvSpPr>
        <p:spPr>
          <a:xfrm>
            <a:off x="7387382" y="2367241"/>
            <a:ext cx="3094347" cy="633600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object 10">
            <a:extLst>
              <a:ext uri="{FF2B5EF4-FFF2-40B4-BE49-F238E27FC236}">
                <a16:creationId xmlns:a16="http://schemas.microsoft.com/office/drawing/2014/main" id="{75C7C8BE-ACD8-4303-9DE0-32A17A3B7E35}"/>
              </a:ext>
            </a:extLst>
          </p:cNvPr>
          <p:cNvSpPr/>
          <p:nvPr userDrawn="1"/>
        </p:nvSpPr>
        <p:spPr>
          <a:xfrm>
            <a:off x="6108700" y="2367757"/>
            <a:ext cx="1278683" cy="634484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8080"/>
          </a:solidFill>
          <a:ln>
            <a:solidFill>
              <a:srgbClr val="006666"/>
            </a:solidFill>
          </a:ln>
        </p:spPr>
        <p:txBody>
          <a:bodyPr wrap="square" lIns="0" tIns="0" rIns="0" bIns="0" rtlCol="0" anchor="ctr"/>
          <a:lstStyle/>
          <a:p>
            <a:pPr lvl="0"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ご担当者様名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id="{C47F7C7A-C51C-4377-9E69-F4AED371B97C}"/>
              </a:ext>
            </a:extLst>
          </p:cNvPr>
          <p:cNvSpPr/>
          <p:nvPr userDrawn="1"/>
        </p:nvSpPr>
        <p:spPr>
          <a:xfrm>
            <a:off x="2107209" y="3868262"/>
            <a:ext cx="8374519" cy="633600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object 10">
            <a:extLst>
              <a:ext uri="{FF2B5EF4-FFF2-40B4-BE49-F238E27FC236}">
                <a16:creationId xmlns:a16="http://schemas.microsoft.com/office/drawing/2014/main" id="{F23B8E79-4D99-48D4-9632-E605A30713F8}"/>
              </a:ext>
            </a:extLst>
          </p:cNvPr>
          <p:cNvSpPr/>
          <p:nvPr userDrawn="1"/>
        </p:nvSpPr>
        <p:spPr>
          <a:xfrm>
            <a:off x="140351" y="3868263"/>
            <a:ext cx="1968335" cy="635000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8080"/>
          </a:solidFill>
          <a:ln>
            <a:solidFill>
              <a:srgbClr val="006666"/>
            </a:solidFill>
          </a:ln>
        </p:spPr>
        <p:txBody>
          <a:bodyPr wrap="square" lIns="0" tIns="0" rIns="0" bIns="0" rtlCol="0" anchor="ctr"/>
          <a:lstStyle/>
          <a:p>
            <a:pPr lvl="0"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荷物内容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object 20">
            <a:extLst>
              <a:ext uri="{FF2B5EF4-FFF2-40B4-BE49-F238E27FC236}">
                <a16:creationId xmlns:a16="http://schemas.microsoft.com/office/drawing/2014/main" id="{FD7F9D0C-E14E-415A-9FB2-6051BE7B16F5}"/>
              </a:ext>
            </a:extLst>
          </p:cNvPr>
          <p:cNvSpPr txBox="1"/>
          <p:nvPr userDrawn="1"/>
        </p:nvSpPr>
        <p:spPr>
          <a:xfrm>
            <a:off x="148171" y="5187824"/>
            <a:ext cx="6939697" cy="1925912"/>
          </a:xfrm>
          <a:prstGeom prst="rect">
            <a:avLst/>
          </a:prstGeom>
        </p:spPr>
        <p:txBody>
          <a:bodyPr vert="horz" wrap="square" lIns="0" tIns="186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ja-JP" altLang="en-US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＜荷物配送指定要件＞　</a:t>
            </a: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ja-JP" altLang="en-US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　　日　 時：</a:t>
            </a:r>
            <a:r>
              <a:rPr lang="en-US" altLang="ja-JP" sz="1400" b="1" spc="95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2024</a:t>
            </a:r>
            <a:r>
              <a:rPr lang="ja-JP" altLang="en-US" sz="1400" b="1" spc="95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年</a:t>
            </a:r>
            <a:r>
              <a:rPr lang="en-US" altLang="ja-JP" sz="1400" b="1" spc="95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6</a:t>
            </a:r>
            <a:r>
              <a:rPr lang="ja-JP" altLang="en-US" sz="1400" b="1" spc="95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月</a:t>
            </a:r>
            <a:r>
              <a:rPr lang="en-US" altLang="ja-JP" sz="1400" b="1" spc="95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26</a:t>
            </a:r>
            <a:r>
              <a:rPr lang="ja-JP" altLang="en-US" sz="1400" b="1" spc="95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日（水）［午前中］必着</a:t>
            </a: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ja-JP" altLang="en-US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　　配送先：〒</a:t>
            </a:r>
            <a:r>
              <a:rPr lang="en-US" altLang="ja-JP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305-0032 </a:t>
            </a:r>
            <a:r>
              <a:rPr lang="ja-JP" altLang="en-US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茨城県つくば市竹園</a:t>
            </a:r>
            <a:r>
              <a:rPr lang="en-US" altLang="ja-JP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2-20-3</a:t>
            </a:r>
            <a:r>
              <a:rPr lang="ja-JP" altLang="en-US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　</a:t>
            </a:r>
            <a:r>
              <a:rPr lang="en-US" altLang="ja-JP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TEL</a:t>
            </a:r>
            <a:r>
              <a:rPr lang="ja-JP" altLang="en-US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：</a:t>
            </a:r>
            <a:r>
              <a:rPr lang="en-US" altLang="ja-JP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029-861-0001</a:t>
            </a: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en-US" altLang="ja-JP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	</a:t>
            </a:r>
            <a:r>
              <a:rPr lang="ja-JP" altLang="en-US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　つくば国際会議場</a:t>
            </a:r>
            <a:endParaRPr lang="en-US" altLang="ja-JP" sz="1400" spc="95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en-US" altLang="ja-JP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	</a:t>
            </a:r>
            <a:r>
              <a:rPr lang="ja-JP" altLang="en-US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 「日本組織培養学会第</a:t>
            </a:r>
            <a:r>
              <a:rPr lang="en-US" altLang="ja-JP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96</a:t>
            </a:r>
            <a:r>
              <a:rPr lang="ja-JP" altLang="en-US" sz="1400" spc="95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回大会　運営事務局」宛</a:t>
            </a:r>
            <a:endParaRPr lang="en-US" altLang="ja-JP" sz="1400" spc="95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 Unicode MS"/>
            </a:endParaRPr>
          </a:p>
          <a:p>
            <a:pPr marL="12700">
              <a:lnSpc>
                <a:spcPts val="500"/>
              </a:lnSpc>
              <a:spcBef>
                <a:spcPts val="865"/>
              </a:spcBef>
            </a:pPr>
            <a:r>
              <a:rPr lang="ja-JP" altLang="en-US" sz="1400" spc="95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　　　　　　</a:t>
            </a:r>
          </a:p>
        </p:txBody>
      </p:sp>
      <p:sp>
        <p:nvSpPr>
          <p:cNvPr id="47" name="object 2">
            <a:extLst>
              <a:ext uri="{FF2B5EF4-FFF2-40B4-BE49-F238E27FC236}">
                <a16:creationId xmlns:a16="http://schemas.microsoft.com/office/drawing/2014/main" id="{91C52CD2-1BFC-4400-8F9F-66FD36A25234}"/>
              </a:ext>
            </a:extLst>
          </p:cNvPr>
          <p:cNvSpPr txBox="1"/>
          <p:nvPr userDrawn="1"/>
        </p:nvSpPr>
        <p:spPr>
          <a:xfrm>
            <a:off x="8249097" y="5582579"/>
            <a:ext cx="106045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500" b="1" spc="1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配送荷物数</a:t>
            </a:r>
            <a:endParaRPr sz="150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sp>
        <p:nvSpPr>
          <p:cNvPr id="48" name="object 4">
            <a:extLst>
              <a:ext uri="{FF2B5EF4-FFF2-40B4-BE49-F238E27FC236}">
                <a16:creationId xmlns:a16="http://schemas.microsoft.com/office/drawing/2014/main" id="{ED413E83-8FB8-4C59-B9DC-094E3B2F405B}"/>
              </a:ext>
            </a:extLst>
          </p:cNvPr>
          <p:cNvSpPr txBox="1"/>
          <p:nvPr userDrawn="1"/>
        </p:nvSpPr>
        <p:spPr>
          <a:xfrm>
            <a:off x="9608170" y="6123439"/>
            <a:ext cx="4318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500" b="1" spc="150" dirty="0">
                <a:solidFill>
                  <a:srgbClr val="0066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総数</a:t>
            </a:r>
            <a:endParaRPr sz="1500" dirty="0">
              <a:solidFill>
                <a:srgbClr val="006666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sp>
        <p:nvSpPr>
          <p:cNvPr id="49" name="object 5">
            <a:extLst>
              <a:ext uri="{FF2B5EF4-FFF2-40B4-BE49-F238E27FC236}">
                <a16:creationId xmlns:a16="http://schemas.microsoft.com/office/drawing/2014/main" id="{8748B1FE-343A-4B1D-82F2-7DB60768F721}"/>
              </a:ext>
            </a:extLst>
          </p:cNvPr>
          <p:cNvSpPr txBox="1"/>
          <p:nvPr userDrawn="1"/>
        </p:nvSpPr>
        <p:spPr>
          <a:xfrm>
            <a:off x="9826646" y="6994682"/>
            <a:ext cx="2032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0066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個</a:t>
            </a:r>
            <a:endParaRPr sz="1500" dirty="0">
              <a:solidFill>
                <a:srgbClr val="006666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sp>
        <p:nvSpPr>
          <p:cNvPr id="50" name="object 6">
            <a:extLst>
              <a:ext uri="{FF2B5EF4-FFF2-40B4-BE49-F238E27FC236}">
                <a16:creationId xmlns:a16="http://schemas.microsoft.com/office/drawing/2014/main" id="{D124987C-DD59-4ED1-9112-06649EDB9E25}"/>
              </a:ext>
            </a:extLst>
          </p:cNvPr>
          <p:cNvSpPr txBox="1"/>
          <p:nvPr userDrawn="1"/>
        </p:nvSpPr>
        <p:spPr>
          <a:xfrm>
            <a:off x="7517111" y="6123439"/>
            <a:ext cx="94488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500" b="1" spc="-30" dirty="0">
                <a:solidFill>
                  <a:srgbClr val="0066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当荷</a:t>
            </a:r>
            <a:r>
              <a:rPr sz="1500" b="1" dirty="0">
                <a:solidFill>
                  <a:srgbClr val="0066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物</a:t>
            </a:r>
            <a:r>
              <a:rPr sz="1500" b="1" spc="-185" dirty="0">
                <a:solidFill>
                  <a:srgbClr val="0066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 </a:t>
            </a:r>
            <a:r>
              <a:rPr sz="1500" b="1" spc="-45" dirty="0">
                <a:solidFill>
                  <a:srgbClr val="0066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No.</a:t>
            </a:r>
            <a:endParaRPr sz="1500" dirty="0">
              <a:solidFill>
                <a:srgbClr val="006666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sp>
        <p:nvSpPr>
          <p:cNvPr id="51" name="object 18">
            <a:extLst>
              <a:ext uri="{FF2B5EF4-FFF2-40B4-BE49-F238E27FC236}">
                <a16:creationId xmlns:a16="http://schemas.microsoft.com/office/drawing/2014/main" id="{1FD7AD9B-4E6D-4587-A095-BD8AFE29F5AA}"/>
              </a:ext>
            </a:extLst>
          </p:cNvPr>
          <p:cNvSpPr/>
          <p:nvPr userDrawn="1"/>
        </p:nvSpPr>
        <p:spPr>
          <a:xfrm>
            <a:off x="141329" y="7116838"/>
            <a:ext cx="6272171" cy="245987"/>
          </a:xfrm>
          <a:custGeom>
            <a:avLst/>
            <a:gdLst/>
            <a:ahLst/>
            <a:cxnLst/>
            <a:rect l="l" t="t" r="r" b="b"/>
            <a:pathLst>
              <a:path w="5958205" h="1570354">
                <a:moveTo>
                  <a:pt x="0" y="1570050"/>
                </a:moveTo>
                <a:lnTo>
                  <a:pt x="5957900" y="1570050"/>
                </a:lnTo>
                <a:lnTo>
                  <a:pt x="5957900" y="0"/>
                </a:lnTo>
                <a:lnTo>
                  <a:pt x="0" y="0"/>
                </a:lnTo>
                <a:lnTo>
                  <a:pt x="0" y="1570050"/>
                </a:lnTo>
                <a:close/>
              </a:path>
            </a:pathLst>
          </a:custGeom>
          <a:ln w="6426"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 sz="13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object 19">
            <a:extLst>
              <a:ext uri="{FF2B5EF4-FFF2-40B4-BE49-F238E27FC236}">
                <a16:creationId xmlns:a16="http://schemas.microsoft.com/office/drawing/2014/main" id="{226D13D8-65B3-4E8F-924C-7D79BDB10BC9}"/>
              </a:ext>
            </a:extLst>
          </p:cNvPr>
          <p:cNvSpPr txBox="1"/>
          <p:nvPr userDrawn="1"/>
        </p:nvSpPr>
        <p:spPr>
          <a:xfrm>
            <a:off x="141328" y="7108935"/>
            <a:ext cx="1298127" cy="252000"/>
          </a:xfrm>
          <a:prstGeom prst="rect">
            <a:avLst/>
          </a:prstGeom>
          <a:solidFill>
            <a:srgbClr val="008080"/>
          </a:solidFill>
          <a:ln>
            <a:solidFill>
              <a:srgbClr val="006666"/>
            </a:solidFill>
          </a:ln>
        </p:spPr>
        <p:txBody>
          <a:bodyPr wrap="square" lIns="0" tIns="0" rIns="0" bIns="0" rtlCol="0" anchor="ctr"/>
          <a:lstStyle>
            <a:defPPr>
              <a:defRPr lang="ja-JP"/>
            </a:defPPr>
            <a:lvl1pPr lvl="0" algn="ctr">
              <a:defRPr sz="1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dirty="0" err="1"/>
              <a:t>配送業者様へ</a:t>
            </a:r>
            <a:endParaRPr lang="en-US" altLang="ja-JP" dirty="0"/>
          </a:p>
        </p:txBody>
      </p:sp>
      <p:sp>
        <p:nvSpPr>
          <p:cNvPr id="53" name="object 21">
            <a:extLst>
              <a:ext uri="{FF2B5EF4-FFF2-40B4-BE49-F238E27FC236}">
                <a16:creationId xmlns:a16="http://schemas.microsoft.com/office/drawing/2014/main" id="{CC70CE3A-9F58-4F69-84F3-8B5F661D2208}"/>
              </a:ext>
            </a:extLst>
          </p:cNvPr>
          <p:cNvSpPr txBox="1"/>
          <p:nvPr userDrawn="1"/>
        </p:nvSpPr>
        <p:spPr>
          <a:xfrm>
            <a:off x="1446297" y="7108933"/>
            <a:ext cx="4814803" cy="225317"/>
          </a:xfrm>
          <a:prstGeom prst="rect">
            <a:avLst/>
          </a:prstGeom>
          <a:ln>
            <a:noFill/>
          </a:ln>
        </p:spPr>
        <p:txBody>
          <a:bodyPr vert="horz" wrap="square" lIns="0" tIns="12065" rIns="0" bIns="0" rtlCol="0">
            <a:spAutoFit/>
          </a:bodyPr>
          <a:lstStyle/>
          <a:p>
            <a:pPr marL="120650" marR="29209" algn="just">
              <a:lnSpc>
                <a:spcPct val="120300"/>
              </a:lnSpc>
              <a:spcBef>
                <a:spcPts val="95"/>
              </a:spcBef>
            </a:pPr>
            <a:r>
              <a:rPr lang="ja-JP" altLang="en-US" sz="1300" b="1" spc="-100" dirty="0">
                <a:solidFill>
                  <a:srgbClr val="0066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つくば国際会議場</a:t>
            </a:r>
            <a:r>
              <a:rPr lang="en-US" altLang="ja-JP" sz="1300" b="1" spc="-100" dirty="0">
                <a:solidFill>
                  <a:srgbClr val="0066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1F</a:t>
            </a:r>
            <a:r>
              <a:rPr lang="ja-JP" altLang="en-US" sz="1300" b="1" spc="-100" dirty="0">
                <a:solidFill>
                  <a:srgbClr val="0066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事務所脇の倉庫までお持ちいただき、お声がけください。</a:t>
            </a:r>
            <a:endParaRPr sz="1300" dirty="0">
              <a:solidFill>
                <a:srgbClr val="006666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28C9419-3745-4CAF-8C5E-3E7FFFE74DE6}"/>
              </a:ext>
            </a:extLst>
          </p:cNvPr>
          <p:cNvSpPr txBox="1"/>
          <p:nvPr/>
        </p:nvSpPr>
        <p:spPr>
          <a:xfrm>
            <a:off x="2258823" y="250902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19695E9-044E-4AD9-89CA-31435950FD4B}"/>
              </a:ext>
            </a:extLst>
          </p:cNvPr>
          <p:cNvSpPr txBox="1"/>
          <p:nvPr/>
        </p:nvSpPr>
        <p:spPr>
          <a:xfrm>
            <a:off x="2228112" y="1801552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0B6F1C1-9F4F-4811-A209-C511E3310123}"/>
              </a:ext>
            </a:extLst>
          </p:cNvPr>
          <p:cNvSpPr txBox="1"/>
          <p:nvPr/>
        </p:nvSpPr>
        <p:spPr>
          <a:xfrm>
            <a:off x="7480300" y="2509020"/>
            <a:ext cx="2935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△△△△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4FC6942-2F09-4758-8685-51C61F86C6FC}"/>
              </a:ext>
            </a:extLst>
          </p:cNvPr>
          <p:cNvSpPr txBox="1"/>
          <p:nvPr/>
        </p:nvSpPr>
        <p:spPr>
          <a:xfrm>
            <a:off x="2228112" y="3318354"/>
            <a:ext cx="4591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－　　　　　　　　－　　　　　　　　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FB1C835-51D7-4667-857F-7BE3B3700AB5}"/>
              </a:ext>
            </a:extLst>
          </p:cNvPr>
          <p:cNvSpPr txBox="1"/>
          <p:nvPr/>
        </p:nvSpPr>
        <p:spPr>
          <a:xfrm>
            <a:off x="2283494" y="3985425"/>
            <a:ext cx="344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ポスター●枚、チラシ●枚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5BA0AF5-E30C-47FC-AF9B-D3FD778DF87F}"/>
              </a:ext>
            </a:extLst>
          </p:cNvPr>
          <p:cNvSpPr txBox="1"/>
          <p:nvPr/>
        </p:nvSpPr>
        <p:spPr>
          <a:xfrm>
            <a:off x="2283495" y="4783693"/>
            <a:ext cx="6187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●●●●●●●●●●</a:t>
            </a:r>
          </a:p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763A62A7-49E7-42F2-BE64-5D85ED0A5612}"/>
              </a:ext>
            </a:extLst>
          </p:cNvPr>
          <p:cNvSpPr txBox="1"/>
          <p:nvPr/>
        </p:nvSpPr>
        <p:spPr>
          <a:xfrm>
            <a:off x="7935603" y="6646815"/>
            <a:ext cx="1730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／△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963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39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Microsoft JhengHei</vt:lpstr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荷札_第73回日本体力医学会大会 </dc:title>
  <dc:creator>千葉貴士</dc:creator>
  <cp:lastModifiedBy>山藤 春菜(JTB)</cp:lastModifiedBy>
  <cp:revision>37</cp:revision>
  <dcterms:created xsi:type="dcterms:W3CDTF">2019-07-17T15:50:09Z</dcterms:created>
  <dcterms:modified xsi:type="dcterms:W3CDTF">2024-05-28T06:09:49Z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2018-08-01T00:00:00Z</vt:filetime>
  </property>
  <property fmtid="{D5CDD505-2E9C-101B-9397-08002B2CF9AE}" pid="3" name="Creator">
    <vt:lpwstr>Adobe Illustrator CC 22.1 (Macintosh)</vt:lpwstr>
  </property>
  <property fmtid="{D5CDD505-2E9C-101B-9397-08002B2CF9AE}" pid="4" name="LastSaved">
    <vt:filetime>2019-07-17T00:00:00Z</vt:filetime>
  </property>
</Properties>
</file>